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1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8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3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8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5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2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59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1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DFC3-BA15-4297-B46D-FB9F3EF943BC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7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93677" y="552273"/>
            <a:ext cx="424999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By using ubiquitous learning technologies, military personnel will demonstrate the ability to access multimodal, web based learning tools through their service e-learning portal to complete both mandatory and continuing education courses with high regularity for personal and professional development.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2805114" y="1977076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Access learning portal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2805114" y="2796223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 preferred learning technology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2805114" y="360585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Access internet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805114" y="5406018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Create account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014413" y="1977088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personal training need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1014413" y="2758162"/>
            <a:ext cx="847724" cy="48579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Personal 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or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Professional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1593588" y="3510540"/>
            <a:ext cx="762001" cy="4762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Continuing education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574411" y="3510540"/>
            <a:ext cx="762001" cy="4762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Required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0" name="Flowchart: Process 19"/>
          <p:cNvSpPr/>
          <p:nvPr/>
        </p:nvSpPr>
        <p:spPr>
          <a:xfrm>
            <a:off x="1014413" y="4234509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deadline for completion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4176714" y="197707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Register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4176714" y="279622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Find lesson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4176714" y="3605850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 preferred delivery method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Flowchart: Process 25"/>
          <p:cNvSpPr/>
          <p:nvPr/>
        </p:nvSpPr>
        <p:spPr>
          <a:xfrm>
            <a:off x="4176714" y="445357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Register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Flowchart: Decision 26"/>
          <p:cNvSpPr/>
          <p:nvPr/>
        </p:nvSpPr>
        <p:spPr>
          <a:xfrm>
            <a:off x="2724151" y="4401132"/>
            <a:ext cx="1009650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Login to learning portal</a:t>
            </a:r>
            <a:endParaRPr lang="en-US" sz="1000" dirty="0">
              <a:solidFill>
                <a:prstClr val="black"/>
              </a:solidFill>
            </a:endParaRPr>
          </a:p>
        </p:txBody>
      </p:sp>
      <p:cxnSp>
        <p:nvCxnSpPr>
          <p:cNvPr id="31" name="Elbow Connector 30"/>
          <p:cNvCxnSpPr>
            <a:stCxn id="4" idx="1"/>
            <a:endCxn id="11" idx="0"/>
          </p:cNvCxnSpPr>
          <p:nvPr/>
        </p:nvCxnSpPr>
        <p:spPr>
          <a:xfrm rot="10800000" flipV="1">
            <a:off x="1438275" y="906216"/>
            <a:ext cx="855402" cy="107087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2"/>
            <a:endCxn id="12" idx="0"/>
          </p:cNvCxnSpPr>
          <p:nvPr/>
        </p:nvCxnSpPr>
        <p:spPr>
          <a:xfrm>
            <a:off x="1438275" y="2567639"/>
            <a:ext cx="0" cy="1905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2" idx="2"/>
            <a:endCxn id="14" idx="0"/>
          </p:cNvCxnSpPr>
          <p:nvPr/>
        </p:nvCxnSpPr>
        <p:spPr>
          <a:xfrm rot="5400000">
            <a:off x="1063551" y="3135815"/>
            <a:ext cx="266587" cy="48286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2" idx="2"/>
            <a:endCxn id="13" idx="0"/>
          </p:cNvCxnSpPr>
          <p:nvPr/>
        </p:nvCxnSpPr>
        <p:spPr>
          <a:xfrm rot="16200000" flipH="1">
            <a:off x="1573139" y="3109089"/>
            <a:ext cx="266587" cy="536314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4" idx="2"/>
            <a:endCxn id="20" idx="0"/>
          </p:cNvCxnSpPr>
          <p:nvPr/>
        </p:nvCxnSpPr>
        <p:spPr>
          <a:xfrm rot="16200000" flipH="1">
            <a:off x="1072984" y="3869218"/>
            <a:ext cx="247718" cy="48286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3" idx="2"/>
            <a:endCxn id="20" idx="0"/>
          </p:cNvCxnSpPr>
          <p:nvPr/>
        </p:nvCxnSpPr>
        <p:spPr>
          <a:xfrm rot="5400000">
            <a:off x="1582573" y="3842493"/>
            <a:ext cx="247718" cy="536314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1" idx="3"/>
            <a:endCxn id="7" idx="1"/>
          </p:cNvCxnSpPr>
          <p:nvPr/>
        </p:nvCxnSpPr>
        <p:spPr>
          <a:xfrm flipV="1">
            <a:off x="1862137" y="2272352"/>
            <a:ext cx="942977" cy="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7" idx="2"/>
            <a:endCxn id="8" idx="0"/>
          </p:cNvCxnSpPr>
          <p:nvPr/>
        </p:nvCxnSpPr>
        <p:spPr>
          <a:xfrm>
            <a:off x="3228976" y="2567627"/>
            <a:ext cx="0" cy="228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8" idx="2"/>
            <a:endCxn id="9" idx="0"/>
          </p:cNvCxnSpPr>
          <p:nvPr/>
        </p:nvCxnSpPr>
        <p:spPr>
          <a:xfrm>
            <a:off x="3228976" y="3386774"/>
            <a:ext cx="0" cy="219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9" idx="2"/>
            <a:endCxn id="27" idx="0"/>
          </p:cNvCxnSpPr>
          <p:nvPr/>
        </p:nvCxnSpPr>
        <p:spPr>
          <a:xfrm>
            <a:off x="3228976" y="4196402"/>
            <a:ext cx="0" cy="2047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0" idx="0"/>
            <a:endCxn id="27" idx="2"/>
          </p:cNvCxnSpPr>
          <p:nvPr/>
        </p:nvCxnSpPr>
        <p:spPr>
          <a:xfrm flipV="1">
            <a:off x="3228976" y="5210760"/>
            <a:ext cx="0" cy="1952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7" idx="3"/>
            <a:endCxn id="23" idx="1"/>
          </p:cNvCxnSpPr>
          <p:nvPr/>
        </p:nvCxnSpPr>
        <p:spPr>
          <a:xfrm flipV="1">
            <a:off x="3652838" y="2272351"/>
            <a:ext cx="52387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3" idx="2"/>
            <a:endCxn id="24" idx="0"/>
          </p:cNvCxnSpPr>
          <p:nvPr/>
        </p:nvCxnSpPr>
        <p:spPr>
          <a:xfrm>
            <a:off x="4600576" y="2567626"/>
            <a:ext cx="0" cy="228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24" idx="2"/>
            <a:endCxn id="25" idx="0"/>
          </p:cNvCxnSpPr>
          <p:nvPr/>
        </p:nvCxnSpPr>
        <p:spPr>
          <a:xfrm>
            <a:off x="4600576" y="3386773"/>
            <a:ext cx="0" cy="219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5" idx="2"/>
            <a:endCxn id="26" idx="0"/>
          </p:cNvCxnSpPr>
          <p:nvPr/>
        </p:nvCxnSpPr>
        <p:spPr>
          <a:xfrm>
            <a:off x="4600576" y="4196401"/>
            <a:ext cx="0" cy="2571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owchart: Process 63"/>
          <p:cNvSpPr/>
          <p:nvPr/>
        </p:nvSpPr>
        <p:spPr>
          <a:xfrm>
            <a:off x="5572126" y="197705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Complete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5" name="Flowchart: Process 64"/>
          <p:cNvSpPr/>
          <p:nvPr/>
        </p:nvSpPr>
        <p:spPr>
          <a:xfrm>
            <a:off x="5572126" y="279620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Open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6" name="Flowchart: Process 65"/>
          <p:cNvSpPr/>
          <p:nvPr/>
        </p:nvSpPr>
        <p:spPr>
          <a:xfrm>
            <a:off x="5572126" y="3605830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lesson objective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7" name="Flowchart: Process 66"/>
          <p:cNvSpPr/>
          <p:nvPr/>
        </p:nvSpPr>
        <p:spPr>
          <a:xfrm>
            <a:off x="5572126" y="445355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Navigate/ participate in lesson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>
            <a:stCxn id="64" idx="2"/>
            <a:endCxn id="65" idx="0"/>
          </p:cNvCxnSpPr>
          <p:nvPr/>
        </p:nvCxnSpPr>
        <p:spPr>
          <a:xfrm>
            <a:off x="5995988" y="2567606"/>
            <a:ext cx="0" cy="228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5" idx="2"/>
            <a:endCxn id="66" idx="0"/>
          </p:cNvCxnSpPr>
          <p:nvPr/>
        </p:nvCxnSpPr>
        <p:spPr>
          <a:xfrm>
            <a:off x="5995988" y="3386753"/>
            <a:ext cx="0" cy="2190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6" idx="2"/>
            <a:endCxn id="67" idx="0"/>
          </p:cNvCxnSpPr>
          <p:nvPr/>
        </p:nvCxnSpPr>
        <p:spPr>
          <a:xfrm>
            <a:off x="5995988" y="4196381"/>
            <a:ext cx="0" cy="25717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lowchart: Process 70"/>
          <p:cNvSpPr/>
          <p:nvPr/>
        </p:nvSpPr>
        <p:spPr>
          <a:xfrm>
            <a:off x="5572126" y="528924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Complete course assessments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>
            <a:stCxn id="67" idx="2"/>
            <a:endCxn id="71" idx="0"/>
          </p:cNvCxnSpPr>
          <p:nvPr/>
        </p:nvCxnSpPr>
        <p:spPr>
          <a:xfrm>
            <a:off x="5995988" y="5044106"/>
            <a:ext cx="0" cy="245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Process 84"/>
          <p:cNvSpPr/>
          <p:nvPr/>
        </p:nvSpPr>
        <p:spPr>
          <a:xfrm>
            <a:off x="7367588" y="198655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Document course completion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6" name="Flowchart: Process 85"/>
          <p:cNvSpPr/>
          <p:nvPr/>
        </p:nvSpPr>
        <p:spPr>
          <a:xfrm>
            <a:off x="7367587" y="279620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Close completed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7" name="Flowchart: Process 86"/>
          <p:cNvSpPr/>
          <p:nvPr/>
        </p:nvSpPr>
        <p:spPr>
          <a:xfrm>
            <a:off x="6848476" y="360581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Located course transcript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8" name="Flowchart: Process 87"/>
          <p:cNvSpPr/>
          <p:nvPr/>
        </p:nvSpPr>
        <p:spPr>
          <a:xfrm>
            <a:off x="7862889" y="3605778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 course completion certificate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89" name="Straight Arrow Connector 88"/>
          <p:cNvCxnSpPr>
            <a:stCxn id="85" idx="2"/>
            <a:endCxn id="86" idx="0"/>
          </p:cNvCxnSpPr>
          <p:nvPr/>
        </p:nvCxnSpPr>
        <p:spPr>
          <a:xfrm flipH="1">
            <a:off x="7791449" y="2577106"/>
            <a:ext cx="1" cy="2190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lowchart: Process 91"/>
          <p:cNvSpPr/>
          <p:nvPr/>
        </p:nvSpPr>
        <p:spPr>
          <a:xfrm>
            <a:off x="7367588" y="528922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course logged in member training file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93" name="Straight Arrow Connector 92"/>
          <p:cNvCxnSpPr>
            <a:stCxn id="108" idx="2"/>
            <a:endCxn id="92" idx="0"/>
          </p:cNvCxnSpPr>
          <p:nvPr/>
        </p:nvCxnSpPr>
        <p:spPr>
          <a:xfrm>
            <a:off x="7791450" y="5044126"/>
            <a:ext cx="0" cy="2450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23" idx="3"/>
            <a:endCxn id="64" idx="1"/>
          </p:cNvCxnSpPr>
          <p:nvPr/>
        </p:nvCxnSpPr>
        <p:spPr>
          <a:xfrm flipV="1">
            <a:off x="5024438" y="2272331"/>
            <a:ext cx="547688" cy="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64" idx="3"/>
            <a:endCxn id="85" idx="1"/>
          </p:cNvCxnSpPr>
          <p:nvPr/>
        </p:nvCxnSpPr>
        <p:spPr>
          <a:xfrm>
            <a:off x="6419850" y="2272331"/>
            <a:ext cx="947738" cy="9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85" idx="3"/>
            <a:endCxn id="11" idx="0"/>
          </p:cNvCxnSpPr>
          <p:nvPr/>
        </p:nvCxnSpPr>
        <p:spPr>
          <a:xfrm flipH="1" flipV="1">
            <a:off x="1438275" y="1977088"/>
            <a:ext cx="6777037" cy="304743"/>
          </a:xfrm>
          <a:prstGeom prst="bentConnector4">
            <a:avLst>
              <a:gd name="adj1" fmla="val -3373"/>
              <a:gd name="adj2" fmla="val 17501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Flowchart: Process 107"/>
          <p:cNvSpPr/>
          <p:nvPr/>
        </p:nvSpPr>
        <p:spPr>
          <a:xfrm>
            <a:off x="7367588" y="445357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Print as required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3" name="Elbow Connector 112"/>
          <p:cNvCxnSpPr>
            <a:stCxn id="86" idx="2"/>
            <a:endCxn id="87" idx="0"/>
          </p:cNvCxnSpPr>
          <p:nvPr/>
        </p:nvCxnSpPr>
        <p:spPr>
          <a:xfrm rot="5400000">
            <a:off x="7422365" y="3236726"/>
            <a:ext cx="219059" cy="519111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/>
          <p:cNvCxnSpPr>
            <a:stCxn id="86" idx="2"/>
            <a:endCxn id="88" idx="0"/>
          </p:cNvCxnSpPr>
          <p:nvPr/>
        </p:nvCxnSpPr>
        <p:spPr>
          <a:xfrm rot="16200000" flipH="1">
            <a:off x="7929587" y="3248614"/>
            <a:ext cx="219026" cy="495302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87" idx="2"/>
            <a:endCxn id="108" idx="0"/>
          </p:cNvCxnSpPr>
          <p:nvPr/>
        </p:nvCxnSpPr>
        <p:spPr>
          <a:xfrm rot="16200000" flipH="1">
            <a:off x="7403288" y="4065412"/>
            <a:ext cx="257213" cy="519112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88" idx="2"/>
            <a:endCxn id="108" idx="0"/>
          </p:cNvCxnSpPr>
          <p:nvPr/>
        </p:nvCxnSpPr>
        <p:spPr>
          <a:xfrm rot="5400000">
            <a:off x="7910478" y="4077302"/>
            <a:ext cx="257246" cy="495301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649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122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</dc:creator>
  <cp:lastModifiedBy>Dale</cp:lastModifiedBy>
  <cp:revision>6</cp:revision>
  <dcterms:created xsi:type="dcterms:W3CDTF">2012-07-16T20:21:24Z</dcterms:created>
  <dcterms:modified xsi:type="dcterms:W3CDTF">2012-07-16T21:22:42Z</dcterms:modified>
</cp:coreProperties>
</file>